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77" r:id="rId3"/>
    <p:sldId id="285" r:id="rId4"/>
    <p:sldId id="292" r:id="rId5"/>
    <p:sldId id="293" r:id="rId6"/>
    <p:sldId id="288" r:id="rId7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5D316-AE21-447E-87F3-95DFF4193DB5}" v="2" dt="2018-06-14T10:15:35.638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6/14/2018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6/14/2018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6/14/2018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4409" y="260648"/>
            <a:ext cx="3744416" cy="2127638"/>
          </a:xfrm>
        </p:spPr>
        <p:txBody>
          <a:bodyPr>
            <a:normAutofit/>
          </a:bodyPr>
          <a:lstStyle/>
          <a:p>
            <a:r>
              <a:rPr lang="en-US" sz="4000" dirty="0"/>
              <a:t>Twyford </a:t>
            </a:r>
            <a:r>
              <a:rPr lang="en-US" sz="4000" dirty="0" err="1"/>
              <a:t>Neighbourhood</a:t>
            </a:r>
            <a:r>
              <a:rPr lang="en-US" sz="4000" dirty="0"/>
              <a:t>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7485" y="2564904"/>
            <a:ext cx="3168352" cy="504056"/>
          </a:xfrm>
        </p:spPr>
        <p:txBody>
          <a:bodyPr/>
          <a:lstStyle/>
          <a:p>
            <a:r>
              <a:rPr lang="en-US" dirty="0"/>
              <a:t>Teams Meeting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In this presentation</a:t>
            </a:r>
          </a:p>
          <a:p>
            <a:pPr lvl="1"/>
            <a:r>
              <a:rPr lang="en-GB" sz="2400" dirty="0"/>
              <a:t>Introducing the teams </a:t>
            </a:r>
          </a:p>
          <a:p>
            <a:pPr lvl="2"/>
            <a:r>
              <a:rPr lang="en-GB" sz="2200" dirty="0"/>
              <a:t>Housing &amp; Transport</a:t>
            </a:r>
          </a:p>
          <a:p>
            <a:pPr lvl="2"/>
            <a:r>
              <a:rPr lang="en-GB" sz="2200" dirty="0"/>
              <a:t>Future Village </a:t>
            </a:r>
          </a:p>
          <a:p>
            <a:pPr lvl="2"/>
            <a:r>
              <a:rPr lang="en-GB" sz="2200" dirty="0"/>
              <a:t>Village Engagement</a:t>
            </a:r>
          </a:p>
          <a:p>
            <a:pPr lvl="1"/>
            <a:r>
              <a:rPr lang="en-GB" sz="2400" dirty="0"/>
              <a:t>Building the teams</a:t>
            </a:r>
          </a:p>
          <a:p>
            <a:pPr lvl="1"/>
            <a:r>
              <a:rPr lang="en-GB" sz="2400" dirty="0"/>
              <a:t>Team kick-offs</a:t>
            </a:r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191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260648"/>
            <a:ext cx="9601200" cy="450663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GB" dirty="0"/>
              <a:t>Policy Team 1 – Housing &amp; Planning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908720"/>
            <a:ext cx="5548003" cy="3120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791" y="908720"/>
            <a:ext cx="5548004" cy="31207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1844" y="4509120"/>
            <a:ext cx="108732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Team: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TPC Leads: 	Bridget Ditcham,  Charles Wickenden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Members:	Roy </a:t>
            </a:r>
            <a:r>
              <a:rPr lang="en-GB" dirty="0" err="1"/>
              <a:t>Sunley</a:t>
            </a:r>
            <a:r>
              <a:rPr lang="en-GB" dirty="0"/>
              <a:t>, Lindsay Ferris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Others:</a:t>
            </a:r>
          </a:p>
        </p:txBody>
      </p:sp>
    </p:spTree>
    <p:extLst>
      <p:ext uri="{BB962C8B-B14F-4D97-AF65-F5344CB8AC3E}">
        <p14:creationId xmlns:p14="http://schemas.microsoft.com/office/powerpoint/2010/main" val="223132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9601200" cy="57606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GB" dirty="0"/>
              <a:t>Policy Team 2 – Future Village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844" y="4509120"/>
            <a:ext cx="108732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Team: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TPC Leads: 	Malcolm Bray,  TBA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Members:	Hilly Beavan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Others:	Josie Daman (environment)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999658"/>
            <a:ext cx="5224668" cy="2938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44" y="999659"/>
            <a:ext cx="5286312" cy="2938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540" y="3938534"/>
            <a:ext cx="4854801" cy="273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116632"/>
            <a:ext cx="9601200" cy="576064"/>
          </a:xfrm>
        </p:spPr>
        <p:txBody>
          <a:bodyPr/>
          <a:lstStyle/>
          <a:p>
            <a:pPr>
              <a:lnSpc>
                <a:spcPct val="0"/>
              </a:lnSpc>
            </a:pPr>
            <a:r>
              <a:rPr lang="en-GB" dirty="0"/>
              <a:t>Village Engagement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844" y="3789040"/>
            <a:ext cx="108732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Team: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TPC Leads: 	Roy Mantel,  Liz Ashley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Members:	</a:t>
            </a:r>
            <a:r>
              <a:rPr lang="en-GB"/>
              <a:t>Pam Morton</a:t>
            </a:r>
            <a:endParaRPr lang="en-GB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Others: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5860" y="980728"/>
            <a:ext cx="10009112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Planning &amp; Publicising Events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Creating and conducting surveys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Connecting and reporting back to village groups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Leafleting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Designing Posters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Collating evidence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62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98468" y="292494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000" dirty="0">
                <a:solidFill>
                  <a:schemeClr val="bg1"/>
                </a:solidFill>
              </a:rPr>
              <a:t>Team Kick-off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1520787"/>
            <a:ext cx="3515074" cy="34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76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Euphemia</vt:lpstr>
      <vt:lpstr>Serenity 16x9</vt:lpstr>
      <vt:lpstr>Twyford Neighbourhood Plan</vt:lpstr>
      <vt:lpstr>PowerPoint Presentation</vt:lpstr>
      <vt:lpstr>Policy Team 1 – Housing &amp; Planning</vt:lpstr>
      <vt:lpstr>Policy Team 2 – Future Village</vt:lpstr>
      <vt:lpstr>Village Engagement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2018-05-15T12:50:44Z</dcterms:created>
  <dcterms:modified xsi:type="dcterms:W3CDTF">2018-06-14T10:15:35Z</dcterms:modified>
</cp:coreProperties>
</file>